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C2E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371600" y="502920"/>
            <a:ext cx="9448495" cy="54864"/>
          </a:xfrm>
          <a:prstGeom prst="rect">
            <a:avLst/>
          </a:prstGeom>
          <a:solidFill>
            <a:srgbClr val="E8C5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94360"/>
            <a:ext cx="11277295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600" b="1">
                <a:solidFill>
                  <a:srgbClr val="E8C56A"/>
                </a:solidFill>
              </a:rPr>
              <a:t>Anytime, Anywhere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2588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200" i="1">
                <a:solidFill>
                  <a:srgbClr val="FFFFFF"/>
                </a:solidFill>
              </a:rPr>
              <a:t>Verse 1</a:t>
            </a:r>
          </a:p>
        </p:txBody>
      </p:sp>
      <p:sp>
        <p:nvSpPr>
          <p:cNvPr id="5" name="Rectangle 4"/>
          <p:cNvSpPr/>
          <p:nvPr/>
        </p:nvSpPr>
        <p:spPr>
          <a:xfrm>
            <a:off x="1371600" y="1783080"/>
            <a:ext cx="9448495" cy="54864"/>
          </a:xfrm>
          <a:prstGeom prst="rect">
            <a:avLst/>
          </a:prstGeom>
          <a:solidFill>
            <a:srgbClr val="E8C5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103120"/>
            <a:ext cx="112772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>
                <a:solidFill>
                  <a:srgbClr val="FFFFFF"/>
                </a:solidFill>
              </a:rPr>
              <a:t>I can pray to my Heav'nly Father</a:t>
            </a:r>
          </a:p>
          <a:p>
            <a:pPr algn="ctr"/>
            <a:r>
              <a:rPr sz="4000">
                <a:solidFill>
                  <a:srgbClr val="FFFFFF"/>
                </a:solidFill>
              </a:rPr>
              <a:t>Anytime, anywhere.</a:t>
            </a:r>
          </a:p>
          <a:p>
            <a:pPr algn="ctr"/>
            <a:r>
              <a:rPr sz="4000">
                <a:solidFill>
                  <a:srgbClr val="FFFFFF"/>
                </a:solidFill>
              </a:rPr>
              <a:t>For He always cares,</a:t>
            </a:r>
          </a:p>
          <a:p>
            <a:pPr algn="ctr"/>
            <a:r>
              <a:rPr sz="4000">
                <a:solidFill>
                  <a:srgbClr val="FFFFFF"/>
                </a:solidFill>
              </a:rPr>
              <a:t>And He hears my prayers—</a:t>
            </a:r>
          </a:p>
          <a:p>
            <a:pPr algn="ctr"/>
            <a:r>
              <a:rPr sz="4000">
                <a:solidFill>
                  <a:srgbClr val="FFFFFF"/>
                </a:solidFill>
              </a:rPr>
              <a:t>Anytime, anywhere.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C2E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371600" y="502920"/>
            <a:ext cx="9448495" cy="54864"/>
          </a:xfrm>
          <a:prstGeom prst="rect">
            <a:avLst/>
          </a:prstGeom>
          <a:solidFill>
            <a:srgbClr val="E8C5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94360"/>
            <a:ext cx="11277295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600" b="1">
                <a:solidFill>
                  <a:srgbClr val="E8C56A"/>
                </a:solidFill>
              </a:rPr>
              <a:t>Anytime, Anywhere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2588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200" i="1">
                <a:solidFill>
                  <a:srgbClr val="FFFFFF"/>
                </a:solidFill>
              </a:rPr>
              <a:t>Verse 2</a:t>
            </a:r>
          </a:p>
        </p:txBody>
      </p:sp>
      <p:sp>
        <p:nvSpPr>
          <p:cNvPr id="5" name="Rectangle 4"/>
          <p:cNvSpPr/>
          <p:nvPr/>
        </p:nvSpPr>
        <p:spPr>
          <a:xfrm>
            <a:off x="1371600" y="1783080"/>
            <a:ext cx="9448495" cy="54864"/>
          </a:xfrm>
          <a:prstGeom prst="rect">
            <a:avLst/>
          </a:prstGeom>
          <a:solidFill>
            <a:srgbClr val="E8C5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103120"/>
            <a:ext cx="112772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>
                <a:solidFill>
                  <a:srgbClr val="FFFFFF"/>
                </a:solidFill>
              </a:rPr>
              <a:t>I can listen for heav'nly guidance</a:t>
            </a:r>
          </a:p>
          <a:p>
            <a:pPr algn="ctr"/>
            <a:r>
              <a:rPr sz="4000">
                <a:solidFill>
                  <a:srgbClr val="FFFFFF"/>
                </a:solidFill>
              </a:rPr>
              <a:t>Anytime, anywhere.</a:t>
            </a:r>
          </a:p>
          <a:p>
            <a:pPr algn="ctr"/>
            <a:r>
              <a:rPr sz="4000">
                <a:solidFill>
                  <a:srgbClr val="FFFFFF"/>
                </a:solidFill>
              </a:rPr>
              <a:t>The Spirit will guide</a:t>
            </a:r>
          </a:p>
          <a:p>
            <a:pPr algn="ctr"/>
            <a:r>
              <a:rPr sz="4000">
                <a:solidFill>
                  <a:srgbClr val="FFFFFF"/>
                </a:solidFill>
              </a:rPr>
              <a:t>As I seek His light—</a:t>
            </a:r>
          </a:p>
          <a:p>
            <a:pPr algn="ctr"/>
            <a:r>
              <a:rPr sz="4000">
                <a:solidFill>
                  <a:srgbClr val="FFFFFF"/>
                </a:solidFill>
              </a:rPr>
              <a:t>Anytime, anywhere.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