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51435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" name="Google Shape;1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" name="Google Shape;2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" name="Google Shape;3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" name="Google Shape;3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" name="Google Shape;4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" name="Google Shape;4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" name="Google Shape;5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6" name="Google Shape;1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2" name="Google Shape;2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8" name="Google Shape;2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4" name="Google Shape;3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0" name="Google Shape;4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6" name="Google Shape;4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2" name="Google Shape;5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8" name="Google Shape;5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4" name="Google Shape;6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