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318" y="0"/>
            <a:ext cx="8875058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318" y="0"/>
            <a:ext cx="8875058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318" y="0"/>
            <a:ext cx="8875058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318" y="0"/>
            <a:ext cx="8875058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318" y="0"/>
            <a:ext cx="8875058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318" y="0"/>
            <a:ext cx="8875058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318" y="0"/>
            <a:ext cx="8875058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318" y="0"/>
            <a:ext cx="8875058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318" y="0"/>
            <a:ext cx="8875058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318" y="0"/>
            <a:ext cx="8875058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