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5143500" cx="9144000"/>
  <p:notesSz cx="51435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" name="Google Shape;1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" name="Google Shape;1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" name="Google Shape;2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" name="Google Shape;26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" name="Google Shape;31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" name="Google Shape;32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" name="Google Shape;37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" name="Google Shape;43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" name="Google Shape;49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" name="Google Shape;55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" name="Google Shape;61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/mnt/user-data/uploads/1781413966477_Screenshot_2026-06-13_230758.png" id="16" name="Google Shape;16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/mnt/user-data/uploads/1781413966478_Screenshot_2026-06-13_230831.png" id="22" name="Google Shape;22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/mnt/user-data/uploads/1781413966478_Screenshot_2026-06-13_230934.png" id="28" name="Google Shape;28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/mnt/user-data/uploads/1781413966478_Screenshot_2026-06-13_230952.png" id="34" name="Google Shape;34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/mnt/user-data/uploads/1781413966479_Screenshot_2026-06-13_231010.png" id="40" name="Google Shape;4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/mnt/user-data/uploads/1781413966480_Screenshot_2026-06-13_231030.png" id="46" name="Google Shape;4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/mnt/user-data/uploads/1781413966480_Screenshot_2026-06-13_231059.png" id="52" name="Google Shape;52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/mnt/user-data/uploads/1781413966480_Screenshot_2026-06-13_231120.png" id="58" name="Google Shape;58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/mnt/user-data/uploads/1781413966475_Screenshot_2026-06-13_231146.png" id="64" name="Google Shape;64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