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764" y="0"/>
            <a:ext cx="5299363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567" y="0"/>
            <a:ext cx="529936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764" y="0"/>
            <a:ext cx="5299363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567" y="0"/>
            <a:ext cx="529936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764" y="0"/>
            <a:ext cx="5299363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567" y="0"/>
            <a:ext cx="529936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764" y="0"/>
            <a:ext cx="5299363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567" y="0"/>
            <a:ext cx="529936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764" y="0"/>
            <a:ext cx="5299363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567" y="0"/>
            <a:ext cx="529936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764" y="0"/>
            <a:ext cx="5299363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567" y="0"/>
            <a:ext cx="529936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764" y="0"/>
            <a:ext cx="5299363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567" y="0"/>
            <a:ext cx="529936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764" y="0"/>
            <a:ext cx="5299363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567" y="0"/>
            <a:ext cx="529936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764" y="0"/>
            <a:ext cx="5299363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567" y="0"/>
            <a:ext cx="529936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764" y="0"/>
            <a:ext cx="5299363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567" y="0"/>
            <a:ext cx="529936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764" y="0"/>
            <a:ext cx="5299363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567" y="0"/>
            <a:ext cx="529936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764" y="0"/>
            <a:ext cx="5299363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567" y="0"/>
            <a:ext cx="5299363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