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My flag, my flag, my country's flag,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I love to see you wave;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My flag, my flag, my country's flag,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The banner of the brave.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Wave on, wave on forever,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The banner of the free;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Wave on, wave on forever,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0D276D"/>
                </a:solidFill>
              </a:rPr>
              <a:t>The flag of liberty.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