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301" y="0"/>
            <a:ext cx="887909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Joseph Smith went to a grove full of trees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911" y="0"/>
            <a:ext cx="887387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I will find my own sacred grove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911" y="0"/>
            <a:ext cx="887387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So many choices with so much at stake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911" y="0"/>
            <a:ext cx="887387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Life's full of pathways, but which should I take?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911" y="0"/>
            <a:ext cx="887387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If I lift up in prayer in the name of the Son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911" y="0"/>
            <a:ext cx="887387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Through the power of the Holy Ghost, answers will come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911" y="0"/>
            <a:ext cx="887387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Heavenly Father is there</a:t>
            </a:r>
          </a:p>
          <a:p>
            <a:pPr algn="ctr"/>
            <a:r>
              <a:rPr b="1" sz="4400">
                <a:solidFill>
                  <a:srgbClr val="1B4332"/>
                </a:solidFill>
              </a:rPr>
              <a:t>Ready to answer my prayer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911" y="0"/>
            <a:ext cx="887387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I will find my own sacred grove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911" y="0"/>
            <a:ext cx="887387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Away from all of the noise of the world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911" y="0"/>
            <a:ext cx="887387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I will turn to prayer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911" y="0"/>
            <a:ext cx="887387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For I know He's there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301" y="0"/>
            <a:ext cx="887909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Seeking God's wisdom, he fell to his knees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911" y="0"/>
            <a:ext cx="887387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I will find my own sacred grove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301" y="0"/>
            <a:ext cx="887909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Sometimes the answers take time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301" y="0"/>
            <a:ext cx="887909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So I'll listen in heart and mind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301" y="0"/>
            <a:ext cx="887909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Revelation will come my way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301" y="0"/>
            <a:ext cx="887909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As I wait patiently in faith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911" y="0"/>
            <a:ext cx="887387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I will find my own sacred grove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911" y="0"/>
            <a:ext cx="887387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Away from all of the noise of the world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911" y="0"/>
            <a:ext cx="887387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I will turn to prayer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911" y="0"/>
            <a:ext cx="887387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For I know He's there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911" y="0"/>
            <a:ext cx="887387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I will find my own sacred grove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301" y="0"/>
            <a:ext cx="887909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As he pled with the heavens, the sky filled with light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911" y="0"/>
            <a:ext cx="887387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I will find my own sacred grove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301" y="0"/>
            <a:ext cx="887909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And the Father appeared with His Son Jesus Christ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301" y="0"/>
            <a:ext cx="887909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Standing above in the air</a:t>
            </a:r>
          </a:p>
          <a:p>
            <a:pPr algn="ctr"/>
            <a:r>
              <a:rPr b="1" sz="4400">
                <a:solidFill>
                  <a:srgbClr val="1B4332"/>
                </a:solidFill>
              </a:rPr>
              <a:t>Coming to answer his prayer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911" y="0"/>
            <a:ext cx="887387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I will find my own sacred grove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911" y="0"/>
            <a:ext cx="887387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Away from all of the noise of the world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911" y="0"/>
            <a:ext cx="887387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I will turn to prayer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911" y="0"/>
            <a:ext cx="887387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1B4332"/>
                </a:solidFill>
              </a:rPr>
              <a:t>For I know He's there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