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276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371600" y="502920"/>
            <a:ext cx="9448495" cy="54864"/>
          </a:xfrm>
          <a:prstGeom prst="rect">
            <a:avLst/>
          </a:prstGeom>
          <a:solidFill>
            <a:srgbClr val="F5C5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594360"/>
            <a:ext cx="11277295" cy="777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F5C518"/>
                </a:solidFill>
              </a:rPr>
              <a:t>My Country, 'Tis of Thee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325880"/>
            <a:ext cx="1127729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200" b="0" i="1">
                <a:solidFill>
                  <a:srgbClr val="FFFFFF"/>
                </a:solidFill>
              </a:rPr>
              <a:t>Verse 1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1783080"/>
            <a:ext cx="9448495" cy="54864"/>
          </a:xfrm>
          <a:prstGeom prst="rect">
            <a:avLst/>
          </a:prstGeom>
          <a:solidFill>
            <a:srgbClr val="F5C5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920240"/>
            <a:ext cx="1127729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0">
                <a:solidFill>
                  <a:srgbClr val="FFFFFF"/>
                </a:solidFill>
              </a:rPr>
              <a:t>My country, 'tis of thee,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Sweet land of liberty,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Of thee I sing;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Land where my fathers died,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Land of the pilgrims' pride,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From ev'ry mountainside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Let freedom ring!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D276D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371600" y="502920"/>
            <a:ext cx="9448495" cy="54864"/>
          </a:xfrm>
          <a:prstGeom prst="rect">
            <a:avLst/>
          </a:prstGeom>
          <a:solidFill>
            <a:srgbClr val="F5C5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594360"/>
            <a:ext cx="11277295" cy="777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3600" b="1">
                <a:solidFill>
                  <a:srgbClr val="F5C518"/>
                </a:solidFill>
              </a:rPr>
              <a:t>My Country, 'Tis of Thee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1325880"/>
            <a:ext cx="11277295" cy="457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sz="2200" b="0" i="1">
                <a:solidFill>
                  <a:srgbClr val="FFFFFF"/>
                </a:solidFill>
              </a:rPr>
              <a:t>Verse 4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1783080"/>
            <a:ext cx="9448495" cy="54864"/>
          </a:xfrm>
          <a:prstGeom prst="rect">
            <a:avLst/>
          </a:prstGeom>
          <a:solidFill>
            <a:srgbClr val="F5C51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57200" y="1920240"/>
            <a:ext cx="11277295" cy="457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0">
                <a:solidFill>
                  <a:srgbClr val="FFFFFF"/>
                </a:solidFill>
              </a:rPr>
              <a:t>Our fathers' God, to thee,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Author of liberty,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To thee we sing;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Long may our land be bright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With freedom's holy light.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Protect us by thy might,</a:t>
            </a:r>
          </a:p>
          <a:p>
            <a:pPr algn="ctr"/>
            <a:r>
              <a:rPr sz="4000" b="0">
                <a:solidFill>
                  <a:srgbClr val="FFFFFF"/>
                </a:solidFill>
              </a:rPr>
              <a:t>Great God, our King!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