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Book of Mormon stories that my teacher tells to me,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Then one day an angel came to turn him to the light.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Struck before his brethren, Alma learned humility.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Then he taught in the land righteously.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Don't forget Abinadi, who stood before the king.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All chained up from head to toe, the gospel he did bring.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If he would deny it, then the king would set him free.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He was true, and he died righteously.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Ammon was a missionary serving Lamanites,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Tending King Lamoni's sheep for several days and nights.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Robbers came; he saved the sheep by fighting fearlessly.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Are about the Lamanites in ancient history.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He had learned he could live righteously.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Once two thousand sons of God were called to fight the foe.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Marching as an army into battle they did go.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They believed that Christ the Lord their guardian would be.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They had learned they should live righteously.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Samuel the Lamanite, high on the city wall,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Came to warn the people, and repentance was his call.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Arrows could not hit him, for a man of God was he,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And he taught in the land righteously.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After Christ was crucified and died for you and me,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Long ago their fathers came from far across the sea,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He came forth to teach the truth to all who would be free.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Hands were laid upon each child. He blessed them tenderly,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And they lived in the land righteously.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Giv'n the land if they lived righteously.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Lamanites met others who were seeking liberty,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And the land soon welcomed all who wanted to be free.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Book of Mormon stories say that we must brothers be,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Giv'n the land if we live righteously.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66" y="0"/>
            <a:ext cx="52993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4937760"/>
            <a:ext cx="11734495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sz="4400">
                <a:solidFill>
                  <a:srgbClr val="4A2711"/>
                </a:solidFill>
              </a:rPr>
              <a:t>Alma was rebellious, and he fought against the right.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