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152" y="137160"/>
            <a:ext cx="5087389" cy="65836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519" y="137160"/>
            <a:ext cx="5087389" cy="658368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786" y="137160"/>
            <a:ext cx="5087389" cy="65836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519" y="137160"/>
            <a:ext cx="5087389" cy="658368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786" y="137160"/>
            <a:ext cx="5087389" cy="65836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519" y="137160"/>
            <a:ext cx="5087389" cy="658368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786" y="137160"/>
            <a:ext cx="5087389" cy="65836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519" y="137160"/>
            <a:ext cx="5087389" cy="658368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786" y="137160"/>
            <a:ext cx="5087389" cy="65836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