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C2E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371600" y="502920"/>
            <a:ext cx="9448495" cy="54864"/>
          </a:xfrm>
          <a:prstGeom prst="rect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594360"/>
            <a:ext cx="11277295" cy="777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E8C56A"/>
                </a:solidFill>
              </a:rPr>
              <a:t>Anytime, Anywhere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325880"/>
            <a:ext cx="1127729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200" i="1">
                <a:solidFill>
                  <a:srgbClr val="FFFFFF"/>
                </a:solidFill>
              </a:rPr>
              <a:t>Verse 1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1783080"/>
            <a:ext cx="9448495" cy="54864"/>
          </a:xfrm>
          <a:prstGeom prst="rect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2103120"/>
            <a:ext cx="11277295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>
                <a:solidFill>
                  <a:srgbClr val="FFFFFF"/>
                </a:solidFill>
              </a:rPr>
              <a:t>I can pray to my Heav'nly Father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Anytime, anywhere.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For He always cares,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And He hears my prayers—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Anytime, anywhere.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C2E4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371600" y="502920"/>
            <a:ext cx="9448495" cy="54864"/>
          </a:xfrm>
          <a:prstGeom prst="rect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594360"/>
            <a:ext cx="11277295" cy="777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E8C56A"/>
                </a:solidFill>
              </a:rPr>
              <a:t>Anytime, Anywhere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325880"/>
            <a:ext cx="1127729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200" i="1">
                <a:solidFill>
                  <a:srgbClr val="FFFFFF"/>
                </a:solidFill>
              </a:rPr>
              <a:t>Verse 2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1783080"/>
            <a:ext cx="9448495" cy="54864"/>
          </a:xfrm>
          <a:prstGeom prst="rect">
            <a:avLst/>
          </a:prstGeom>
          <a:solidFill>
            <a:srgbClr val="E8C5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2103120"/>
            <a:ext cx="11277295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>
                <a:solidFill>
                  <a:srgbClr val="FFFFFF"/>
                </a:solidFill>
              </a:rPr>
              <a:t>I can listen for heav'nly guidance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Anytime, anywhere.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The Spirit will guide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As I seek His light—</a:t>
            </a:r>
          </a:p>
          <a:p>
            <a:pPr algn="ctr"/>
            <a:r>
              <a:rPr sz="4000">
                <a:solidFill>
                  <a:srgbClr val="FFFFFF"/>
                </a:solidFill>
              </a:rPr>
              <a:t>Anytime, anywhere.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