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C2E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11277295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4000" b="1">
                <a:solidFill>
                  <a:srgbClr val="E8C56A"/>
                </a:solidFill>
              </a:rPr>
              <a:t>Anytime, Anywhere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960120"/>
            <a:ext cx="11277295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i="1">
                <a:solidFill>
                  <a:srgbClr val="FFFFFF"/>
                </a:solidFill>
              </a:rPr>
              <a:t>Verse 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29487" y="1554480"/>
            <a:ext cx="4389120" cy="1463040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I can pray to my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Heav'nly Father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29487" y="3931920"/>
            <a:ext cx="4389120" cy="1737360"/>
          </a:xfrm>
          <a:prstGeom prst="roundRect">
            <a:avLst/>
          </a:prstGeom>
          <a:solidFill>
            <a:srgbClr val="E8C56A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Anytime,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anywhere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3087" y="3931920"/>
            <a:ext cx="4389120" cy="1737360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For He always cares,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and He hears my prayers</a:t>
            </a:r>
          </a:p>
        </p:txBody>
      </p:sp>
      <p:sp>
        <p:nvSpPr>
          <p:cNvPr id="7" name="Down Arrow 6"/>
          <p:cNvSpPr/>
          <p:nvPr/>
        </p:nvSpPr>
        <p:spPr>
          <a:xfrm>
            <a:off x="2804007" y="3086100"/>
            <a:ext cx="640080" cy="777240"/>
          </a:xfrm>
          <a:prstGeom prst="down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ight Arrow 7"/>
          <p:cNvSpPr/>
          <p:nvPr/>
        </p:nvSpPr>
        <p:spPr>
          <a:xfrm>
            <a:off x="5501487" y="3994099"/>
            <a:ext cx="1188720" cy="640080"/>
          </a:xfrm>
          <a:prstGeom prst="right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Left Arrow 8"/>
          <p:cNvSpPr/>
          <p:nvPr/>
        </p:nvSpPr>
        <p:spPr>
          <a:xfrm>
            <a:off x="5501487" y="4967020"/>
            <a:ext cx="1188720" cy="640080"/>
          </a:xfrm>
          <a:prstGeom prst="left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C2E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20040"/>
            <a:ext cx="11277295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4000" b="1">
                <a:solidFill>
                  <a:srgbClr val="E8C56A"/>
                </a:solidFill>
              </a:rPr>
              <a:t>Anytime, Anywhere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960120"/>
            <a:ext cx="11277295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i="1">
                <a:solidFill>
                  <a:srgbClr val="FFFFFF"/>
                </a:solidFill>
              </a:rPr>
              <a:t>Verse 2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29487" y="1554480"/>
            <a:ext cx="4389120" cy="1463040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I can listen for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heav'nly guidance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29487" y="3931920"/>
            <a:ext cx="4389120" cy="1737360"/>
          </a:xfrm>
          <a:prstGeom prst="roundRect">
            <a:avLst/>
          </a:prstGeom>
          <a:solidFill>
            <a:srgbClr val="E8C56A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Anytime,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anywhere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73087" y="3931920"/>
            <a:ext cx="4389120" cy="1737360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E8C5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2800" b="1">
                <a:solidFill>
                  <a:srgbClr val="1C2E4A"/>
                </a:solidFill>
              </a:rPr>
              <a:t>The Spirit will guide</a:t>
            </a:r>
          </a:p>
          <a:p>
            <a:pPr algn="ctr"/>
            <a:r>
              <a:rPr sz="2800" b="1">
                <a:solidFill>
                  <a:srgbClr val="1C2E4A"/>
                </a:solidFill>
              </a:rPr>
              <a:t>as I seek His light</a:t>
            </a:r>
          </a:p>
        </p:txBody>
      </p:sp>
      <p:sp>
        <p:nvSpPr>
          <p:cNvPr id="7" name="Down Arrow 6"/>
          <p:cNvSpPr/>
          <p:nvPr/>
        </p:nvSpPr>
        <p:spPr>
          <a:xfrm>
            <a:off x="2804007" y="3086100"/>
            <a:ext cx="640080" cy="777240"/>
          </a:xfrm>
          <a:prstGeom prst="down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ight Arrow 7"/>
          <p:cNvSpPr/>
          <p:nvPr/>
        </p:nvSpPr>
        <p:spPr>
          <a:xfrm>
            <a:off x="5501487" y="3994099"/>
            <a:ext cx="1188720" cy="640080"/>
          </a:xfrm>
          <a:prstGeom prst="right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Left Arrow 8"/>
          <p:cNvSpPr/>
          <p:nvPr/>
        </p:nvSpPr>
        <p:spPr>
          <a:xfrm>
            <a:off x="5501487" y="4967020"/>
            <a:ext cx="1188720" cy="640080"/>
          </a:xfrm>
          <a:prstGeom prst="leftArrow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